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4762500" cy="4762500"/>
  <p:notesSz cx="6858000" cy="9144000"/>
  <p:embeddedFontLst>
    <p:embeddedFont>
      <p:font typeface="思源黑体 Bold" panose="020B0604020202020204" charset="-128"/>
      <p:regular r:id="rId3"/>
    </p:embeddedFont>
    <p:embeddedFont>
      <p:font typeface="问藏书房" panose="020B0604020202020204" charset="-122"/>
      <p:regular r:id="rId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3A23"/>
    <a:srgbClr val="EBE0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57" d="100"/>
          <a:sy n="157" d="100"/>
        </p:scale>
        <p:origin x="2616" y="1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font" Target="fonts/font2.fntdata"/></Relationships>
</file>

<file path=ppt/media/image1.png>
</file>

<file path=ppt/media/image2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71525" y="1810903"/>
            <a:ext cx="1656521" cy="1078424"/>
          </a:xfrm>
          <a:custGeom>
            <a:avLst/>
            <a:gdLst/>
            <a:ahLst/>
            <a:cxnLst/>
            <a:rect l="l" t="t" r="r" b="b"/>
            <a:pathLst>
              <a:path w="1656521" h="1078424">
                <a:moveTo>
                  <a:pt x="0" y="0"/>
                </a:moveTo>
                <a:lnTo>
                  <a:pt x="1656521" y="0"/>
                </a:lnTo>
                <a:lnTo>
                  <a:pt x="1656521" y="1078424"/>
                </a:lnTo>
                <a:lnTo>
                  <a:pt x="0" y="10784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847850" y="1987296"/>
            <a:ext cx="2412069" cy="1263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34"/>
              </a:lnSpc>
              <a:spcBef>
                <a:spcPct val="0"/>
              </a:spcBef>
            </a:pPr>
            <a:r>
              <a:rPr lang="en-US" sz="9600" spc="733" dirty="0">
                <a:solidFill>
                  <a:srgbClr val="000000"/>
                </a:solidFill>
                <a:latin typeface="问藏书房"/>
              </a:rPr>
              <a:t>FJ</a:t>
            </a:r>
          </a:p>
        </p:txBody>
      </p:sp>
      <p:sp>
        <p:nvSpPr>
          <p:cNvPr id="4" name="TextBox 4"/>
          <p:cNvSpPr txBox="1"/>
          <p:nvPr/>
        </p:nvSpPr>
        <p:spPr>
          <a:xfrm rot="16200000">
            <a:off x="2411690" y="2253564"/>
            <a:ext cx="2432405" cy="191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14"/>
              </a:lnSpc>
              <a:spcBef>
                <a:spcPct val="0"/>
              </a:spcBef>
            </a:pPr>
            <a:r>
              <a:rPr lang="en-US" sz="700" spc="390" dirty="0">
                <a:solidFill>
                  <a:srgbClr val="000000"/>
                </a:solidFill>
                <a:latin typeface="思源黑体 Bold"/>
              </a:rPr>
              <a:t>Photography</a:t>
            </a:r>
          </a:p>
        </p:txBody>
      </p:sp>
      <p:sp>
        <p:nvSpPr>
          <p:cNvPr id="5" name="TextBox 5"/>
          <p:cNvSpPr txBox="1"/>
          <p:nvPr/>
        </p:nvSpPr>
        <p:spPr>
          <a:xfrm rot="5387067">
            <a:off x="1492502" y="1162563"/>
            <a:ext cx="1016419" cy="1351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1"/>
              </a:lnSpc>
              <a:spcBef>
                <a:spcPct val="0"/>
              </a:spcBef>
            </a:pPr>
            <a:r>
              <a:rPr lang="en-US" sz="7915" spc="870" dirty="0">
                <a:solidFill>
                  <a:srgbClr val="000000"/>
                </a:solidFill>
                <a:latin typeface="问藏书房"/>
              </a:rPr>
              <a:t>f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9433D874-31ED-C28C-3167-560FABB22E7A}"/>
              </a:ext>
            </a:extLst>
          </p:cNvPr>
          <p:cNvSpPr txBox="1"/>
          <p:nvPr/>
        </p:nvSpPr>
        <p:spPr>
          <a:xfrm>
            <a:off x="0" y="2913286"/>
            <a:ext cx="4762499" cy="1819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714"/>
              </a:lnSpc>
              <a:spcBef>
                <a:spcPct val="0"/>
              </a:spcBef>
            </a:pPr>
            <a:r>
              <a:rPr lang="en-US" sz="600" spc="390" dirty="0">
                <a:solidFill>
                  <a:srgbClr val="000000"/>
                </a:solidFill>
                <a:latin typeface="思源黑体 Bold"/>
              </a:rPr>
              <a:t> Where Every Click Tells a Story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10</Words>
  <Application>Microsoft Office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思源黑体 Bold</vt:lpstr>
      <vt:lpstr>Calibri</vt:lpstr>
      <vt:lpstr>问藏书房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橙黑色简约摄影Logo</dc:title>
  <cp:lastModifiedBy>Marcelo, Jhon Asley</cp:lastModifiedBy>
  <cp:revision>3</cp:revision>
  <dcterms:created xsi:type="dcterms:W3CDTF">2006-08-16T00:00:00Z</dcterms:created>
  <dcterms:modified xsi:type="dcterms:W3CDTF">2024-02-22T04:02:57Z</dcterms:modified>
  <dc:identifier>DAF9bBALZ3o</dc:identifier>
</cp:coreProperties>
</file>

<file path=docProps/thumbnail.jpeg>
</file>